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91" r:id="rId7"/>
    <p:sldId id="263" r:id="rId8"/>
    <p:sldId id="292" r:id="rId9"/>
    <p:sldId id="294" r:id="rId10"/>
    <p:sldId id="295" r:id="rId11"/>
    <p:sldId id="317" r:id="rId12"/>
    <p:sldId id="318" r:id="rId13"/>
    <p:sldId id="261" r:id="rId14"/>
    <p:sldId id="262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6169"/>
    <a:srgbClr val="123E64"/>
    <a:srgbClr val="FF8641"/>
    <a:srgbClr val="149089"/>
    <a:srgbClr val="111111"/>
    <a:srgbClr val="CA0078"/>
    <a:srgbClr val="FFFFFF"/>
    <a:srgbClr val="73BFDD"/>
    <a:srgbClr val="141313"/>
    <a:srgbClr val="68D7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2" autoAdjust="0"/>
    <p:restoredTop sz="94618" autoAdjust="0"/>
  </p:normalViewPr>
  <p:slideViewPr>
    <p:cSldViewPr snapToObjects="1">
      <p:cViewPr varScale="1">
        <p:scale>
          <a:sx n="131" d="100"/>
          <a:sy n="131" d="100"/>
        </p:scale>
        <p:origin x="966" y="11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ngar Kopperud" userId="fecbda87-935c-4084-a1a2-3d8422bf0670" providerId="ADAL" clId="{3CE5FCAA-E190-4A96-B2FC-560A09BA70F7}"/>
    <pc:docChg chg="modSld">
      <pc:chgData name="Ingar Kopperud" userId="fecbda87-935c-4084-a1a2-3d8422bf0670" providerId="ADAL" clId="{3CE5FCAA-E190-4A96-B2FC-560A09BA70F7}" dt="2019-01-31T19:50:17.212" v="7" actId="1076"/>
      <pc:docMkLst>
        <pc:docMk/>
      </pc:docMkLst>
      <pc:sldChg chg="addSp modSp">
        <pc:chgData name="Ingar Kopperud" userId="fecbda87-935c-4084-a1a2-3d8422bf0670" providerId="ADAL" clId="{3CE5FCAA-E190-4A96-B2FC-560A09BA70F7}" dt="2019-01-31T19:50:17.212" v="7" actId="1076"/>
        <pc:sldMkLst>
          <pc:docMk/>
          <pc:sldMk cId="2128395721" sldId="261"/>
        </pc:sldMkLst>
        <pc:spChg chg="add mod">
          <ac:chgData name="Ingar Kopperud" userId="fecbda87-935c-4084-a1a2-3d8422bf0670" providerId="ADAL" clId="{3CE5FCAA-E190-4A96-B2FC-560A09BA70F7}" dt="2019-01-31T19:50:11.864" v="6" actId="1076"/>
          <ac:spMkLst>
            <pc:docMk/>
            <pc:sldMk cId="2128395721" sldId="261"/>
            <ac:spMk id="2" creationId="{FF83C4E2-0382-41F6-B18C-4A2658D35BB4}"/>
          </ac:spMkLst>
        </pc:spChg>
        <pc:spChg chg="add mod">
          <ac:chgData name="Ingar Kopperud" userId="fecbda87-935c-4084-a1a2-3d8422bf0670" providerId="ADAL" clId="{3CE5FCAA-E190-4A96-B2FC-560A09BA70F7}" dt="2019-01-31T19:50:17.212" v="7" actId="1076"/>
          <ac:spMkLst>
            <pc:docMk/>
            <pc:sldMk cId="2128395721" sldId="261"/>
            <ac:spMk id="3" creationId="{45A4B119-C7C7-4B55-92C6-ACC0081223D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E9E7-0A46-C642-B1CD-9F43F63A761F}" type="datetime1">
              <a:rPr lang="en-US" smtClean="0"/>
              <a:t>2/8/2019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0FFE6-5FBB-9B41-A19C-338E023F0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770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37FED-970C-2049-96AE-96BD1BA5E2DA}" type="datetime1">
              <a:rPr lang="en-US" smtClean="0"/>
              <a:t>2/8/2019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48085-8ED8-F544-9D86-69C4C46BE9E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602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B4CE2B8-6AE8-4369-BF78-E7BC653C35E4}" type="slidenum">
              <a:rPr lang="en-ZA"/>
              <a:pPr/>
              <a:t>3</a:t>
            </a:fld>
            <a:endParaRPr lang="en-ZA" dirty="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005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78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grey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whit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943087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87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200150"/>
            <a:ext cx="7924800" cy="30861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869115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71450"/>
            <a:ext cx="9144000" cy="685800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99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42975"/>
            <a:ext cx="8229600" cy="3600450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0185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211">
          <p15:clr>
            <a:srgbClr val="FBAE40"/>
          </p15:clr>
        </p15:guide>
        <p15:guide id="2" pos="767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55526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9927"/>
            <a:ext cx="8229600" cy="2822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49" r:id="rId2"/>
    <p:sldLayoutId id="2147483655" r:id="rId3"/>
    <p:sldLayoutId id="2147483692" r:id="rId4"/>
    <p:sldLayoutId id="2147483691" r:id="rId5"/>
    <p:sldLayoutId id="2147483693" r:id="rId6"/>
    <p:sldLayoutId id="2147483694" r:id="rId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Museo Sans 100"/>
          <a:ea typeface="+mj-ea"/>
          <a:cs typeface="Museo Sans 10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2000" b="0" i="0" strike="noStrike" kern="1200">
          <a:solidFill>
            <a:schemeClr val="tx1"/>
          </a:solidFill>
          <a:latin typeface="Museo Sans 300"/>
          <a:ea typeface="+mn-ea"/>
          <a:cs typeface="Museo Sans 30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2pPr>
      <a:lvl3pPr marL="12573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6453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83C4E2-0382-41F6-B18C-4A2658D35BB4}"/>
              </a:ext>
            </a:extLst>
          </p:cNvPr>
          <p:cNvSpPr/>
          <p:nvPr/>
        </p:nvSpPr>
        <p:spPr>
          <a:xfrm>
            <a:off x="971600" y="2248585"/>
            <a:ext cx="70567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https://github.com/nordicinfrastructureconference/2019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A4B119-C7C7-4B55-92C6-ACC0081223DB}"/>
              </a:ext>
            </a:extLst>
          </p:cNvPr>
          <p:cNvSpPr/>
          <p:nvPr/>
        </p:nvSpPr>
        <p:spPr>
          <a:xfrm>
            <a:off x="827584" y="1491630"/>
            <a:ext cx="69300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Slides and demos from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conference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be </a:t>
            </a:r>
            <a:r>
              <a:rPr lang="nb-NO" dirty="0" err="1"/>
              <a:t>available</a:t>
            </a:r>
            <a:r>
              <a:rPr lang="nb-NO" dirty="0"/>
              <a:t> at </a:t>
            </a:r>
          </a:p>
        </p:txBody>
      </p:sp>
    </p:spTree>
    <p:extLst>
      <p:ext uri="{BB962C8B-B14F-4D97-AF65-F5344CB8AC3E}">
        <p14:creationId xmlns:p14="http://schemas.microsoft.com/office/powerpoint/2010/main" val="2128395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1317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/>
          <a:lstStyle/>
          <a:p>
            <a:r>
              <a:rPr lang="en-US" dirty="0"/>
              <a:t>Windows 10 Deployment - State of the Union</a:t>
            </a:r>
            <a:endParaRPr lang="nb-NO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283B24-4403-4D74-824F-4C095BA2E296}"/>
              </a:ext>
            </a:extLst>
          </p:cNvPr>
          <p:cNvSpPr/>
          <p:nvPr/>
        </p:nvSpPr>
        <p:spPr>
          <a:xfrm>
            <a:off x="755576" y="3147814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Johan Arwidmark, CTO, TrueSec </a:t>
            </a:r>
            <a:br>
              <a:rPr lang="en-US" dirty="0"/>
            </a:br>
            <a:r>
              <a:rPr lang="en-US" dirty="0"/>
              <a:t>@jarwidmark</a:t>
            </a:r>
            <a:br>
              <a:rPr lang="en-US" dirty="0"/>
            </a:br>
            <a:r>
              <a:rPr lang="en-US" dirty="0"/>
              <a:t>johan.arwidmark@truesec.com</a:t>
            </a:r>
          </a:p>
        </p:txBody>
      </p:sp>
    </p:spTree>
    <p:extLst>
      <p:ext uri="{BB962C8B-B14F-4D97-AF65-F5344CB8AC3E}">
        <p14:creationId xmlns:p14="http://schemas.microsoft.com/office/powerpoint/2010/main" val="4130912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8393"/>
            <a:ext cx="9144000" cy="571500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81608" y="3651870"/>
            <a:ext cx="7922840" cy="129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5400" noProof="0" dirty="0">
                <a:solidFill>
                  <a:schemeClr val="bg1"/>
                </a:solidFill>
              </a:rPr>
              <a:t>Tweet, Tweet, Tweet</a:t>
            </a:r>
          </a:p>
        </p:txBody>
      </p:sp>
    </p:spTree>
    <p:extLst>
      <p:ext uri="{BB962C8B-B14F-4D97-AF65-F5344CB8AC3E}">
        <p14:creationId xmlns:p14="http://schemas.microsoft.com/office/powerpoint/2010/main" val="217658895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3600" dirty="0">
                <a:solidFill>
                  <a:schemeClr val="bg1"/>
                </a:solidFill>
              </a:rPr>
              <a:t>Windows 10 Challenges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nb-NO" sz="2400" dirty="0">
                <a:solidFill>
                  <a:schemeClr val="bg1"/>
                </a:solidFill>
              </a:rPr>
              <a:t>WaaS – Processes / Testing</a:t>
            </a:r>
          </a:p>
          <a:p>
            <a:r>
              <a:rPr lang="nb-NO" sz="2400" dirty="0">
                <a:solidFill>
                  <a:schemeClr val="bg1"/>
                </a:solidFill>
              </a:rPr>
              <a:t>Reduce Network Impact</a:t>
            </a:r>
          </a:p>
          <a:p>
            <a:r>
              <a:rPr lang="nb-NO" sz="2400" dirty="0">
                <a:solidFill>
                  <a:schemeClr val="bg1"/>
                </a:solidFill>
              </a:rPr>
              <a:t>Readiness</a:t>
            </a:r>
          </a:p>
          <a:p>
            <a:r>
              <a:rPr lang="nb-NO" sz="2400" dirty="0">
                <a:solidFill>
                  <a:schemeClr val="bg1"/>
                </a:solidFill>
              </a:rPr>
              <a:t>Group Policies</a:t>
            </a:r>
          </a:p>
          <a:p>
            <a:r>
              <a:rPr lang="nb-NO" sz="2400" dirty="0">
                <a:solidFill>
                  <a:schemeClr val="bg1"/>
                </a:solidFill>
              </a:rPr>
              <a:t>BIOS / UEFI / TPM</a:t>
            </a:r>
          </a:p>
          <a:p>
            <a:endParaRPr lang="nb-NO" sz="2400" dirty="0">
              <a:solidFill>
                <a:schemeClr val="bg1"/>
              </a:solidFill>
            </a:endParaRPr>
          </a:p>
          <a:p>
            <a:endParaRPr lang="nb-NO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681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42A28-9FCC-4D59-BBE0-AE4D77FD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4288"/>
            <a:ext cx="9144000" cy="6027788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F556FE9-7A43-4AAC-9DAB-262C65710CDD}"/>
              </a:ext>
            </a:extLst>
          </p:cNvPr>
          <p:cNvSpPr txBox="1">
            <a:spLocks/>
          </p:cNvSpPr>
          <p:nvPr/>
        </p:nvSpPr>
        <p:spPr>
          <a:xfrm>
            <a:off x="5580112" y="555526"/>
            <a:ext cx="4538464" cy="108012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2000" b="0" i="0" strike="noStrike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8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03998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3600" dirty="0">
                <a:solidFill>
                  <a:schemeClr val="bg1"/>
                </a:solidFill>
              </a:rPr>
              <a:t>Deployment Scenarios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nb-NO" sz="2400" dirty="0">
                <a:solidFill>
                  <a:schemeClr val="bg1"/>
                </a:solidFill>
              </a:rPr>
              <a:t>Bare Metal</a:t>
            </a:r>
          </a:p>
          <a:p>
            <a:r>
              <a:rPr lang="nb-NO" sz="2400" dirty="0">
                <a:solidFill>
                  <a:schemeClr val="bg1"/>
                </a:solidFill>
              </a:rPr>
              <a:t>Refresh</a:t>
            </a:r>
          </a:p>
          <a:p>
            <a:r>
              <a:rPr lang="nb-NO" sz="2400" dirty="0">
                <a:solidFill>
                  <a:schemeClr val="bg1"/>
                </a:solidFill>
              </a:rPr>
              <a:t>Replace</a:t>
            </a:r>
          </a:p>
          <a:p>
            <a:r>
              <a:rPr lang="nb-NO" sz="2400" dirty="0">
                <a:solidFill>
                  <a:schemeClr val="bg1"/>
                </a:solidFill>
              </a:rPr>
              <a:t>Inplace Upgrade (IPU)</a:t>
            </a:r>
          </a:p>
          <a:p>
            <a:endParaRPr lang="nb-NO" sz="2400" dirty="0">
              <a:solidFill>
                <a:schemeClr val="bg1"/>
              </a:solidFill>
            </a:endParaRPr>
          </a:p>
          <a:p>
            <a:r>
              <a:rPr lang="nb-NO" sz="2400" dirty="0">
                <a:solidFill>
                  <a:schemeClr val="bg1"/>
                </a:solidFill>
              </a:rPr>
              <a:t>Use the RIGHT Images!</a:t>
            </a:r>
          </a:p>
        </p:txBody>
      </p:sp>
    </p:spTree>
    <p:extLst>
      <p:ext uri="{BB962C8B-B14F-4D97-AF65-F5344CB8AC3E}">
        <p14:creationId xmlns:p14="http://schemas.microsoft.com/office/powerpoint/2010/main" val="788617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42A28-9FCC-4D59-BBE0-AE4D77FD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4288"/>
            <a:ext cx="9144000" cy="6027788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F556FE9-7A43-4AAC-9DAB-262C65710CDD}"/>
              </a:ext>
            </a:extLst>
          </p:cNvPr>
          <p:cNvSpPr txBox="1">
            <a:spLocks/>
          </p:cNvSpPr>
          <p:nvPr/>
        </p:nvSpPr>
        <p:spPr>
          <a:xfrm>
            <a:off x="5580112" y="555526"/>
            <a:ext cx="4538464" cy="108012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2000" b="0" i="0" strike="noStrike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8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606631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346056"/>
            <a:ext cx="8229600" cy="914400"/>
          </a:xfrm>
        </p:spPr>
        <p:txBody>
          <a:bodyPr>
            <a:noAutofit/>
          </a:bodyPr>
          <a:lstStyle/>
          <a:p>
            <a:r>
              <a:rPr lang="en-US" sz="3599" dirty="0"/>
              <a:t>Resources: Trainings - Videos - Books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93954" y="1401576"/>
            <a:ext cx="6170593" cy="642770"/>
          </a:xfrm>
          <a:prstGeom prst="rect">
            <a:avLst/>
          </a:prstGeom>
        </p:spPr>
        <p:txBody>
          <a:bodyPr vert="horz" lIns="68562" tIns="34281" rIns="68562" bIns="3428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+mj-cs"/>
              </a:defRPr>
            </a:lvl1pPr>
          </a:lstStyle>
          <a:p>
            <a:endParaRPr lang="sv-SE" sz="2699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444" y="1268356"/>
            <a:ext cx="2091750" cy="26146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326" y="1274377"/>
            <a:ext cx="2077731" cy="25971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954" y="1270582"/>
            <a:ext cx="2080900" cy="26011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itle 3"/>
          <p:cNvSpPr txBox="1">
            <a:spLocks/>
          </p:cNvSpPr>
          <p:nvPr/>
        </p:nvSpPr>
        <p:spPr>
          <a:xfrm>
            <a:off x="629677" y="3768256"/>
            <a:ext cx="7884646" cy="993914"/>
          </a:xfrm>
          <a:prstGeom prst="rect">
            <a:avLst/>
          </a:prstGeom>
        </p:spPr>
        <p:txBody>
          <a:bodyPr vert="horz" lIns="68562" tIns="34281" rIns="68562" bIns="3428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3599" dirty="0">
                <a:solidFill>
                  <a:schemeClr val="tx1"/>
                </a:solidFill>
                <a:latin typeface="Museo Sans 100"/>
              </a:rPr>
              <a:t>https://deploymentartist.com </a:t>
            </a:r>
          </a:p>
        </p:txBody>
      </p:sp>
    </p:spTree>
    <p:extLst>
      <p:ext uri="{BB962C8B-B14F-4D97-AF65-F5344CB8AC3E}">
        <p14:creationId xmlns:p14="http://schemas.microsoft.com/office/powerpoint/2010/main" val="3650610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AEB5A56-052F-460B-8813-75A967EBE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https://online.truesec.com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2332E6-0F98-40D1-B426-FA4572C21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13" y="771550"/>
            <a:ext cx="5903379" cy="3915787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2039776"/>
      </p:ext>
    </p:extLst>
  </p:cSld>
  <p:clrMapOvr>
    <a:masterClrMapping/>
  </p:clrMapOvr>
</p:sld>
</file>

<file path=ppt/theme/theme1.xml><?xml version="1.0" encoding="utf-8"?>
<a:theme xmlns:a="http://schemas.openxmlformats.org/drawingml/2006/main" name="PPT-mal_N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2E3683E4EEBD4DB70A707115777C23" ma:contentTypeVersion="6" ma:contentTypeDescription="Create a new document." ma:contentTypeScope="" ma:versionID="d4f02190e8a7a461ef0b1e91bc5bb4f3">
  <xsd:schema xmlns:xsd="http://www.w3.org/2001/XMLSchema" xmlns:xs="http://www.w3.org/2001/XMLSchema" xmlns:p="http://schemas.microsoft.com/office/2006/metadata/properties" xmlns:ns2="7d1acd87-1e3d-4a83-a83e-17ca29b9c4be" xmlns:ns3="f912454f-debc-4c21-b98b-fc83e328c6c8" targetNamespace="http://schemas.microsoft.com/office/2006/metadata/properties" ma:root="true" ma:fieldsID="6a2ea85282adc4ca35bc9d8a33984994" ns2:_="" ns3:_="">
    <xsd:import namespace="7d1acd87-1e3d-4a83-a83e-17ca29b9c4be"/>
    <xsd:import namespace="f912454f-debc-4c21-b98b-fc83e328c6c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1acd87-1e3d-4a83-a83e-17ca29b9c4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12454f-debc-4c21-b98b-fc83e328c6c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97C033-6524-4F85-AD63-51A5DB620978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7d1acd87-1e3d-4a83-a83e-17ca29b9c4be"/>
    <ds:schemaRef ds:uri="http://purl.org/dc/dcmitype/"/>
    <ds:schemaRef ds:uri="http://schemas.openxmlformats.org/package/2006/metadata/core-properties"/>
    <ds:schemaRef ds:uri="f912454f-debc-4c21-b98b-fc83e328c6c8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89D5C0D-B6C2-491A-89DD-0FE8BC30DB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1acd87-1e3d-4a83-a83e-17ca29b9c4be"/>
    <ds:schemaRef ds:uri="f912454f-debc-4c21-b98b-fc83e328c6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27147CC-B5D4-4F25-A41A-0E0686D659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PPT-mal_NIC.potx</Template>
  <TotalTime>27</TotalTime>
  <Words>95</Words>
  <Application>Microsoft Office PowerPoint</Application>
  <PresentationFormat>On-screen Show (16:9)</PresentationFormat>
  <Paragraphs>26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Museo Sans 100</vt:lpstr>
      <vt:lpstr>Museo Sans 300</vt:lpstr>
      <vt:lpstr>Segoe UI Light</vt:lpstr>
      <vt:lpstr>Verdana</vt:lpstr>
      <vt:lpstr>PPT-mal_NIC</vt:lpstr>
      <vt:lpstr>PowerPoint Presentation</vt:lpstr>
      <vt:lpstr>Windows 10 Deployment - State of the Union</vt:lpstr>
      <vt:lpstr>PowerPoint Presentation</vt:lpstr>
      <vt:lpstr>Windows 10 Challenges</vt:lpstr>
      <vt:lpstr>PowerPoint Presentation</vt:lpstr>
      <vt:lpstr>Deployment Scenarios</vt:lpstr>
      <vt:lpstr>PowerPoint Presentation</vt:lpstr>
      <vt:lpstr>Resources: Trainings - Videos - Books</vt:lpstr>
      <vt:lpstr>https://online.truesec.com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tn</dc:creator>
  <cp:lastModifiedBy>Johan Arwidmark</cp:lastModifiedBy>
  <cp:revision>78</cp:revision>
  <dcterms:created xsi:type="dcterms:W3CDTF">2012-11-21T10:27:26Z</dcterms:created>
  <dcterms:modified xsi:type="dcterms:W3CDTF">2019-02-07T23:56:26Z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0x010100782E3683E4EEBD4DB70A707115777C23</vt:lpwstr>
  </property>
</Properties>
</file>

<file path=docProps/thumbnail.jpeg>
</file>